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59" r:id="rId5"/>
    <p:sldId id="260" r:id="rId6"/>
    <p:sldId id="264" r:id="rId7"/>
    <p:sldId id="262" r:id="rId8"/>
    <p:sldId id="261" r:id="rId9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301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9E32AB-17F5-45E9-8C36-7EF4D69E3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033A1D3-9AF1-425B-89C9-D3066BF71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BC81B2-EA3D-40E2-AF94-5BD41BE06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362B-9A26-459C-A3DD-8B5DB74C0D20}" type="datetimeFigureOut">
              <a:rPr lang="en-NL" smtClean="0"/>
              <a:t>01/07/2020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6B18D3-1331-4768-A19F-9DF6BA762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DE7192-7D81-4A6A-98BF-EEEAF756D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B14F-43AD-4145-A284-1DD6E0D5D0C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6903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0BDC36-0956-412C-A3BF-4D87F346F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4E3A9F4-3C09-408B-9F6D-74CC81477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C81554-BCDA-4A53-8161-29B05B03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362B-9A26-459C-A3DD-8B5DB74C0D20}" type="datetimeFigureOut">
              <a:rPr lang="en-NL" smtClean="0"/>
              <a:t>01/07/2020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366C4-3721-4D9A-8781-75804339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0047B1-1F5A-4CB0-8FFF-17F2F4BBC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B14F-43AD-4145-A284-1DD6E0D5D0C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3977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2B18107-F463-4386-A99B-EB1A51170E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AD4A241-5CB9-4A02-ACB5-707608E0E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CFBA8CD-434B-4642-A759-51D765E0F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362B-9A26-459C-A3DD-8B5DB74C0D20}" type="datetimeFigureOut">
              <a:rPr lang="en-NL" smtClean="0"/>
              <a:t>01/07/2020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D9539B-03B3-49BE-9DEF-6D5BD4140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DFCDC7-C562-4E67-B09F-76FDD47EC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B14F-43AD-4145-A284-1DD6E0D5D0C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7340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91162A-79D5-4F9D-8392-52359ABEF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F74784-7D33-44BD-88E2-0A53D1869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E1AF7B-6D16-459F-8350-404CE1E2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362B-9A26-459C-A3DD-8B5DB74C0D20}" type="datetimeFigureOut">
              <a:rPr lang="en-NL" smtClean="0"/>
              <a:t>01/07/2020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977F97-C82C-4EAB-A921-945945BA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917B62-C5D7-496B-9D03-1F9BF8DE4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B14F-43AD-4145-A284-1DD6E0D5D0C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3878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030798-D978-4DAB-A602-FAF8B08B6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178C545-7CCD-40F5-8FE2-79658FD11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783275-85C3-4356-B121-5D925B974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362B-9A26-459C-A3DD-8B5DB74C0D20}" type="datetimeFigureOut">
              <a:rPr lang="en-NL" smtClean="0"/>
              <a:t>01/07/2020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DD34E72-35D2-4DE4-BCEE-1DC00F999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DD993F-D405-4B67-8126-CB4F803EA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B14F-43AD-4145-A284-1DD6E0D5D0C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5908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1EC773-1DDF-4145-B8EB-79F1BA9E4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5C1FBE-37BD-4745-A555-92CE693183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A516B8A-5D3D-4225-9F50-0B2416ADE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7606721-7B08-44D4-8377-072419B2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362B-9A26-459C-A3DD-8B5DB74C0D20}" type="datetimeFigureOut">
              <a:rPr lang="en-NL" smtClean="0"/>
              <a:t>01/07/2020</a:t>
            </a:fld>
            <a:endParaRPr lang="en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1F359A-B2D8-4C94-8997-4680BBFF6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5FE51A-DDAE-4082-A633-7CACF128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B14F-43AD-4145-A284-1DD6E0D5D0C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616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612B54-F287-4730-B6B8-589E1E7CD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B1341D7-126D-4FEB-AC7D-5D67C2C67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89A4D68-AF5E-474E-9C16-81A89E5F5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ACBF4D1-D17A-4B61-A57E-B0CB60B52C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C40719B-569A-40A0-A7C7-BC4E81DDCC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790220C-4D63-407D-A32C-C1D4EDC9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362B-9A26-459C-A3DD-8B5DB74C0D20}" type="datetimeFigureOut">
              <a:rPr lang="en-NL" smtClean="0"/>
              <a:t>01/07/2020</a:t>
            </a:fld>
            <a:endParaRPr lang="en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7D08A7B-49D5-4E21-AFBF-CC3E53E43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81CF1E9-884B-493B-B3A0-6844619D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B14F-43AD-4145-A284-1DD6E0D5D0C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9990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50A1E9-250A-4053-8C23-29AC43D08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ABFDB77-63A4-496A-BC62-E64F07362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362B-9A26-459C-A3DD-8B5DB74C0D20}" type="datetimeFigureOut">
              <a:rPr lang="en-NL" smtClean="0"/>
              <a:t>01/07/2020</a:t>
            </a:fld>
            <a:endParaRPr lang="en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9073B22-37A8-4EE3-92F3-C0A1F9E37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3F833AB-C85E-4A37-AAC8-319E28F5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B14F-43AD-4145-A284-1DD6E0D5D0C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321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7A1E036-25D0-4DF9-B6F0-E548E9A99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362B-9A26-459C-A3DD-8B5DB74C0D20}" type="datetimeFigureOut">
              <a:rPr lang="en-NL" smtClean="0"/>
              <a:t>01/07/2020</a:t>
            </a:fld>
            <a:endParaRPr lang="en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9664FDD-AED9-44CB-BA9E-7B83D6DB6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D1129F2-C43D-40D3-8582-5FCB0557A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B14F-43AD-4145-A284-1DD6E0D5D0C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7526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0261B-B10C-4965-8BFF-F537D0F16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F7CC0C-AABC-4AD8-900D-BB5B27541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D609157-7CAA-47B6-A6D9-41A6B1112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0E5BCD-B13C-4A8E-8C4F-5E1A93844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362B-9A26-459C-A3DD-8B5DB74C0D20}" type="datetimeFigureOut">
              <a:rPr lang="en-NL" smtClean="0"/>
              <a:t>01/07/2020</a:t>
            </a:fld>
            <a:endParaRPr lang="en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242B81B-B718-44FB-AF8F-4C7EDF35A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1A05438-C2B2-42EE-A67E-F53DF2BBF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B14F-43AD-4145-A284-1DD6E0D5D0C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452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D05E0A-6BCB-4AC1-8D1F-9DC689975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66662AD-8584-431C-AC32-EABCD5A0D9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FEE1655-2593-49A7-A73E-BC670733D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FB1B030-2DC2-48E8-88A6-25E6187B3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362B-9A26-459C-A3DD-8B5DB74C0D20}" type="datetimeFigureOut">
              <a:rPr lang="en-NL" smtClean="0"/>
              <a:t>01/07/2020</a:t>
            </a:fld>
            <a:endParaRPr lang="en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89E17A9-0EAB-4144-AF1F-60C61BDAD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53C6C5-E840-4A87-B3A9-422E1C6A5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B14F-43AD-4145-A284-1DD6E0D5D0C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4614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DBD7586-756F-4317-8DFE-9518EB8DF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556386A-490F-4E0E-89F5-3ECB2A582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C032C6-29E7-4701-9DDF-AA81D9628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2362B-9A26-459C-A3DD-8B5DB74C0D20}" type="datetimeFigureOut">
              <a:rPr lang="en-NL" smtClean="0"/>
              <a:t>01/07/2020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457A71-C1DE-4631-B9E4-1E03CC5E34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279D8B-8B58-4108-9257-909D47518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3B14F-43AD-4145-A284-1DD6E0D5D0C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159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73FA61-0A4A-4A56-8D08-B93AB060E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Project BBQ – LJ3 </a:t>
            </a:r>
            <a:r>
              <a:rPr lang="en-US" b="1" dirty="0" err="1"/>
              <a:t>periode</a:t>
            </a:r>
            <a:r>
              <a:rPr lang="en-US" b="1" dirty="0"/>
              <a:t> 4</a:t>
            </a:r>
            <a:endParaRPr lang="en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744835-6245-47A8-80AE-EAC535066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5" name="Afbeelding 4" descr="BBQ collection Gasbarbecue - 3 Branders - RVS">
            <a:extLst>
              <a:ext uri="{FF2B5EF4-FFF2-40B4-BE49-F238E27FC236}">
                <a16:creationId xmlns:a16="http://schemas.microsoft.com/office/drawing/2014/main" id="{CB8DC831-6621-46E4-B13E-11AC65491BE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738" y="1592802"/>
            <a:ext cx="5784524" cy="5135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1951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88222A-426F-4742-94AB-13F9A97E6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 – Doe-het-</a:t>
            </a:r>
            <a:r>
              <a:rPr lang="en-US" dirty="0" err="1"/>
              <a:t>zelfer</a:t>
            </a:r>
            <a:endParaRPr lang="en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58941D-DD55-4051-83E7-097B2CC36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Goedkoper</a:t>
            </a:r>
            <a:endParaRPr lang="en-US" dirty="0"/>
          </a:p>
          <a:p>
            <a:r>
              <a:rPr lang="en-US" dirty="0" err="1"/>
              <a:t>Beleving</a:t>
            </a:r>
            <a:endParaRPr lang="en-US" dirty="0"/>
          </a:p>
          <a:p>
            <a:r>
              <a:rPr lang="en-US" dirty="0"/>
              <a:t>Compact </a:t>
            </a:r>
            <a:r>
              <a:rPr lang="en-US" dirty="0" err="1"/>
              <a:t>verpakking</a:t>
            </a:r>
            <a:endParaRPr lang="en-US" dirty="0"/>
          </a:p>
          <a:p>
            <a:endParaRPr lang="en-NL" dirty="0"/>
          </a:p>
        </p:txBody>
      </p:sp>
      <p:pic>
        <p:nvPicPr>
          <p:cNvPr id="1026" name="Picture 2" descr="Prusa3D - Open-Source 3D printers by Josef Prusa">
            <a:extLst>
              <a:ext uri="{FF2B5EF4-FFF2-40B4-BE49-F238E27FC236}">
                <a16:creationId xmlns:a16="http://schemas.microsoft.com/office/drawing/2014/main" id="{4415A59E-F800-4981-B032-54A8142A6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261" y="213518"/>
            <a:ext cx="6952022" cy="643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nbussleutel">
            <a:extLst>
              <a:ext uri="{FF2B5EF4-FFF2-40B4-BE49-F238E27FC236}">
                <a16:creationId xmlns:a16="http://schemas.microsoft.com/office/drawing/2014/main" id="{261D3C8F-2548-4C20-BCE1-80295D216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8999"/>
            <a:ext cx="3336696" cy="333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912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6D4C96-6779-4AB5-9861-4B1BF1812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Skeleton parts</a:t>
            </a:r>
            <a:endParaRPr lang="en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1DE5005C-AF79-4228-807D-F2FDFC9B3F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983" y="365125"/>
            <a:ext cx="5892817" cy="6452423"/>
          </a:xfrm>
        </p:spPr>
      </p:pic>
    </p:spTree>
    <p:extLst>
      <p:ext uri="{BB962C8B-B14F-4D97-AF65-F5344CB8AC3E}">
        <p14:creationId xmlns:p14="http://schemas.microsoft.com/office/powerpoint/2010/main" val="384488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52F592-41C3-4C72-84BF-835481875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Productie</a:t>
            </a:r>
            <a:r>
              <a:rPr lang="en-US" dirty="0"/>
              <a:t> </a:t>
            </a:r>
            <a:r>
              <a:rPr lang="en-US" dirty="0" err="1"/>
              <a:t>techieken</a:t>
            </a:r>
            <a:endParaRPr lang="en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B611EA-CBF9-46C2-9647-68D8B39FA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Laseren</a:t>
            </a:r>
            <a:endParaRPr lang="en-US" dirty="0"/>
          </a:p>
          <a:p>
            <a:r>
              <a:rPr lang="en-US" dirty="0" err="1"/>
              <a:t>Zagen</a:t>
            </a:r>
            <a:endParaRPr lang="en-US" dirty="0"/>
          </a:p>
          <a:p>
            <a:r>
              <a:rPr lang="en-US" dirty="0" err="1"/>
              <a:t>Zetten</a:t>
            </a:r>
            <a:endParaRPr lang="en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90637D2-825F-4231-A137-2AF541950F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980" y="2338085"/>
            <a:ext cx="3959136" cy="4169257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DABD27A-E29F-468A-B1D2-57478EB191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7" t="61281" r="78168" b="26493"/>
          <a:stretch/>
        </p:blipFill>
        <p:spPr>
          <a:xfrm>
            <a:off x="5833640" y="856525"/>
            <a:ext cx="2558006" cy="2199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2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6ABA76-F8A1-4111-9364-F72EA8D33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Verbindingen</a:t>
            </a:r>
            <a:endParaRPr lang="en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6C0B3B-CC41-4150-B289-D75A8D86C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6mm Bout </a:t>
            </a:r>
            <a:r>
              <a:rPr lang="en-US" dirty="0" err="1"/>
              <a:t>moer</a:t>
            </a:r>
            <a:r>
              <a:rPr lang="en-US" dirty="0"/>
              <a:t> </a:t>
            </a:r>
            <a:r>
              <a:rPr lang="en-US" dirty="0" err="1"/>
              <a:t>verbinding</a:t>
            </a:r>
            <a:endParaRPr lang="en-US" dirty="0"/>
          </a:p>
          <a:p>
            <a:r>
              <a:rPr lang="en-US" dirty="0"/>
              <a:t>4mm Bout in </a:t>
            </a:r>
            <a:r>
              <a:rPr lang="en-US" dirty="0" err="1"/>
              <a:t>getapt</a:t>
            </a:r>
            <a:r>
              <a:rPr lang="en-US" dirty="0"/>
              <a:t> gat</a:t>
            </a:r>
          </a:p>
          <a:p>
            <a:r>
              <a:rPr lang="en-US" dirty="0"/>
              <a:t>Las </a:t>
            </a:r>
            <a:r>
              <a:rPr lang="en-US" dirty="0" err="1"/>
              <a:t>verbinding</a:t>
            </a:r>
            <a:endParaRPr lang="en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FC1BA5D-A126-48E9-8F3F-517AF116D5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580" y="365125"/>
            <a:ext cx="4737473" cy="3976371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32B43E2B-5B18-44AF-9972-099918F8BF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611" y="3348284"/>
            <a:ext cx="2652913" cy="2256298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CDB375CA-7F74-4E65-A337-5E48AABEA7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919" y="3348284"/>
            <a:ext cx="2274692" cy="2256298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7CDD4D10-3202-48D1-ACC6-8833B8AAD8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801" y="150829"/>
            <a:ext cx="894370" cy="362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206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6EA8A0-13A5-4E37-950A-B14BD9947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B7190DE-E230-4B5F-85B2-C96EA3740E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0438"/>
            <a:ext cx="6433596" cy="3969914"/>
          </a:xfr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4F7CF707-001E-4E00-8098-B9868DBA3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717900"/>
            <a:ext cx="6170534" cy="380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632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03272-E843-4B0B-9EEB-B1F93C9F0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Ventilatie</a:t>
            </a:r>
            <a:endParaRPr lang="en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64E732E2-9E57-40F7-A450-AE35FBBBEB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91992"/>
            <a:ext cx="10461926" cy="4351338"/>
          </a:xfrm>
        </p:spPr>
      </p:pic>
    </p:spTree>
    <p:extLst>
      <p:ext uri="{BB962C8B-B14F-4D97-AF65-F5344CB8AC3E}">
        <p14:creationId xmlns:p14="http://schemas.microsoft.com/office/powerpoint/2010/main" val="3205958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33B17A-7DF8-4064-A6B4-B6D503F01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27CD99BD-2356-4C43-AA01-409F2E663B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29" y="359598"/>
            <a:ext cx="5824173" cy="6133277"/>
          </a:xfr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F8B62569-1FA4-4AA9-AD72-6B40595AF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406" y="359598"/>
            <a:ext cx="5926093" cy="638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87962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33</Words>
  <Application>Microsoft Office PowerPoint</Application>
  <PresentationFormat>Breedbeeld</PresentationFormat>
  <Paragraphs>15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Project BBQ – LJ3 periode 4</vt:lpstr>
      <vt:lpstr>Persona – Doe-het-zelfer</vt:lpstr>
      <vt:lpstr>Skeleton parts</vt:lpstr>
      <vt:lpstr>Productie techieken</vt:lpstr>
      <vt:lpstr>Verbindingen</vt:lpstr>
      <vt:lpstr>PowerPoint-presentatie</vt:lpstr>
      <vt:lpstr>Ventilatie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Wellner, Andy</dc:creator>
  <cp:lastModifiedBy>Wellner, Andy</cp:lastModifiedBy>
  <cp:revision>22</cp:revision>
  <dcterms:created xsi:type="dcterms:W3CDTF">2020-07-01T07:01:10Z</dcterms:created>
  <dcterms:modified xsi:type="dcterms:W3CDTF">2020-07-01T07:23:13Z</dcterms:modified>
</cp:coreProperties>
</file>