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714F9-8596-41C2-84B5-CF9C4BB11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96B609-5331-456A-8F1D-9155B9584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F8F9C2-7652-44EF-B6CF-937F7A9B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F0C4AF-6392-4819-A752-925FCD8C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F07CD1-4355-4138-B6B5-9ECBBF87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233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05C9B-E922-4335-95C9-60743B70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7B70DE9-1EB8-4A37-BD79-F0CEA7602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0910F8-4E3F-4E94-AC41-91FCF774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DF4C60-1B05-4249-9691-23FFBC79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6DF39B-7DEF-46B6-84CA-2E44C2D2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81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96B5BD-F209-4E9C-8026-57D447723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B27CEA8-43E1-4163-9A68-5762B737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DAABBA-5084-4FED-9E0E-16BB1EFF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05E016-EF36-499D-8A41-B6EDA99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9D3AC-F918-4614-ABE6-773D247D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3725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D910E-7B1F-4283-B5EB-62D0E415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EE043F-EF71-45BF-88F9-A60E1E84B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121BF5-3BA6-4B80-85E2-58F9B111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DA3885-1858-4D86-8927-E946116D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EC6BF-54A5-4DEC-8ECB-17779EE4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0190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D599D-3F04-4063-AED1-171CE556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3A2C27-9E65-4F3D-8EDF-75F4957AF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FF00DD-B6CF-40FF-91F2-47B7AAF0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78EE6A-914D-46DF-92CA-786125D2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036746-5C99-42E1-9C94-97221F43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639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9C769-5F45-4DDB-B00B-64A54434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6FD1B7-C9F4-4E5E-8D5F-CB02D2E28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C0179DE-323C-45AA-9E00-02738745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DCCFED-201D-4B24-ADCE-21D18253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02B340-06B8-439D-88E5-F570528D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0CF1E5-E014-45E7-8995-489E9848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07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8661C-C184-4A28-AB70-7CC04AD19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A46E05-7182-4E71-AA67-9F6893145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A28B15-B4A1-449D-8485-6689DDF76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C3E22EC-8A75-4DD0-9606-ACDCEB5DC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F5F1C7D-1C8B-4866-94F2-0FA936172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10BE948-8483-408F-8D3C-34AC80AD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052F6E-141A-4E1B-9A34-232D55D5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91A10B3-B232-4C2C-8245-66EA2CAB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679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A7428-F078-4404-806B-36E2E52B2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1AC5588-4182-4331-8DFD-F2B4A725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BD12DA-BED6-4371-9D97-D6C9DB72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0AC2189-6B79-416C-A9CD-BE5D3F01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8854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BD80C2C-9089-465F-B5D8-0E6C1209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D124275-291D-4F54-9E1E-472C8E27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A79BF5-ADE3-46BA-B98A-81C2EC69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6601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4C2EF-5669-455B-856F-3A7E0EB2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BD87C0-85C9-44A1-B5AB-2E51AE453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19AB6B-C1A5-43A3-AC7B-375C23E4D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94B4FB-6FB3-4D08-8222-20C9C034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E81250-2761-4249-A3FF-CC8E9689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82B411-F0D2-471C-BEC9-72ABAB36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4097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A4F2C-BB32-47EE-93FA-2428B72B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A25E75-C0A6-44F0-9C78-8EDCEFC88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0CCAE7-40DE-4862-8FFB-E38DFE1F0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814C9B-0AEB-4918-BAC6-6F3A9890B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068EA8-0916-41B9-8DD1-68AC9097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F42F25-09AC-415C-939B-FF44F6B6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3724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A450D50-3487-4869-9131-7465DDF3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B1B388-91E7-4F56-BA08-B4E4FB58F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3D876F-5942-49E3-8159-03E4D8CD1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8D273-325E-4096-8A67-99AF28603821}" type="datetimeFigureOut">
              <a:rPr lang="en-NL" smtClean="0"/>
              <a:t>19/06/2020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62B41E-4B03-4FDA-84E2-8A74FC9FB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F48F0C-DC02-44AA-AD7D-E3B4E8714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DC6C0-BFD1-434A-ABBF-2AB9E823C3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8315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4CE8F-9389-4A45-A9BD-0A72E144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Merkvisie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6C48D8-9D25-448A-AFF8-E46524ED5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ahnschrift Condensed" panose="020B0502040204020203" pitchFamily="34" charset="0"/>
              </a:rPr>
              <a:t>De </a:t>
            </a:r>
            <a:r>
              <a:rPr lang="en-US" dirty="0" err="1">
                <a:latin typeface="Bahnschrift Condensed" panose="020B0502040204020203" pitchFamily="34" charset="0"/>
              </a:rPr>
              <a:t>visie</a:t>
            </a:r>
            <a:r>
              <a:rPr lang="en-US" dirty="0">
                <a:latin typeface="Bahnschrift Condensed" panose="020B0502040204020203" pitchFamily="34" charset="0"/>
              </a:rPr>
              <a:t> van TreePhone is de </a:t>
            </a:r>
            <a:r>
              <a:rPr lang="en-US" dirty="0" err="1">
                <a:latin typeface="Bahnschrift Condensed" panose="020B0502040204020203" pitchFamily="34" charset="0"/>
              </a:rPr>
              <a:t>menselijke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voet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afdruk</a:t>
            </a:r>
            <a:r>
              <a:rPr lang="en-US" dirty="0">
                <a:latin typeface="Bahnschrift Condensed" panose="020B0502040204020203" pitchFamily="34" charset="0"/>
              </a:rPr>
              <a:t> op het </a:t>
            </a:r>
            <a:r>
              <a:rPr lang="en-US" dirty="0" err="1">
                <a:latin typeface="Bahnschrift Condensed" panose="020B0502040204020203" pitchFamily="34" charset="0"/>
              </a:rPr>
              <a:t>milleu</a:t>
            </a:r>
            <a:r>
              <a:rPr lang="en-US" dirty="0">
                <a:latin typeface="Bahnschrift Condensed" panose="020B0502040204020203" pitchFamily="34" charset="0"/>
              </a:rPr>
              <a:t> the </a:t>
            </a:r>
            <a:r>
              <a:rPr lang="en-US" dirty="0" err="1">
                <a:latin typeface="Bahnschrift Condensed" panose="020B0502040204020203" pitchFamily="34" charset="0"/>
              </a:rPr>
              <a:t>verminderen</a:t>
            </a:r>
            <a:r>
              <a:rPr lang="en-US" dirty="0">
                <a:latin typeface="Bahnschrift Condensed" panose="020B0502040204020203" pitchFamily="34" charset="0"/>
              </a:rPr>
              <a:t>. </a:t>
            </a:r>
            <a:r>
              <a:rPr lang="en-US" dirty="0" err="1">
                <a:latin typeface="Bahnschrift Condensed" panose="020B0502040204020203" pitchFamily="34" charset="0"/>
              </a:rPr>
              <a:t>Dit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willen</a:t>
            </a:r>
            <a:r>
              <a:rPr lang="en-US" dirty="0">
                <a:latin typeface="Bahnschrift Condensed" panose="020B0502040204020203" pitchFamily="34" charset="0"/>
              </a:rPr>
              <a:t> we </a:t>
            </a:r>
            <a:r>
              <a:rPr lang="en-US" dirty="0" err="1">
                <a:latin typeface="Bahnschrift Condensed" panose="020B0502040204020203" pitchFamily="34" charset="0"/>
              </a:rPr>
              <a:t>bereiken</a:t>
            </a:r>
            <a:r>
              <a:rPr lang="en-US" dirty="0">
                <a:latin typeface="Bahnschrift Condensed" panose="020B0502040204020203" pitchFamily="34" charset="0"/>
              </a:rPr>
              <a:t> door </a:t>
            </a:r>
            <a:r>
              <a:rPr lang="en-US" dirty="0" err="1">
                <a:latin typeface="Bahnschrift Condensed" panose="020B0502040204020203" pitchFamily="34" charset="0"/>
              </a:rPr>
              <a:t>onze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producten</a:t>
            </a:r>
            <a:r>
              <a:rPr lang="en-US" dirty="0">
                <a:latin typeface="Bahnschrift Condensed" panose="020B0502040204020203" pitchFamily="34" charset="0"/>
              </a:rPr>
              <a:t> van </a:t>
            </a:r>
            <a:r>
              <a:rPr lang="en-US" dirty="0" err="1">
                <a:latin typeface="Bahnschrift Condensed" panose="020B0502040204020203" pitchFamily="34" charset="0"/>
              </a:rPr>
              <a:t>biologische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recyclebare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materialen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te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maken</a:t>
            </a:r>
            <a:r>
              <a:rPr lang="en-US" dirty="0">
                <a:latin typeface="Bahnschrift Condensed" panose="020B0502040204020203" pitchFamily="34" charset="0"/>
              </a:rPr>
              <a:t>. </a:t>
            </a:r>
            <a:r>
              <a:rPr lang="en-US" dirty="0" err="1">
                <a:latin typeface="Bahnschrift Condensed" panose="020B0502040204020203" pitchFamily="34" charset="0"/>
              </a:rPr>
              <a:t>Dit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zijn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bijvoorbeeld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plantvezels</a:t>
            </a:r>
            <a:r>
              <a:rPr lang="en-US" dirty="0">
                <a:latin typeface="Bahnschrift Condensed" panose="020B0502040204020203" pitchFamily="34" charset="0"/>
              </a:rPr>
              <a:t>, </a:t>
            </a:r>
            <a:r>
              <a:rPr lang="en-US" dirty="0" err="1">
                <a:latin typeface="Bahnschrift Condensed" panose="020B0502040204020203" pitchFamily="34" charset="0"/>
              </a:rPr>
              <a:t>houtsnippers</a:t>
            </a:r>
            <a:r>
              <a:rPr lang="en-US" dirty="0">
                <a:latin typeface="Bahnschrift Condensed" panose="020B0502040204020203" pitchFamily="34" charset="0"/>
              </a:rPr>
              <a:t>, </a:t>
            </a:r>
            <a:r>
              <a:rPr lang="en-US" dirty="0" err="1">
                <a:latin typeface="Bahnschrift Condensed" panose="020B0502040204020203" pitchFamily="34" charset="0"/>
              </a:rPr>
              <a:t>karton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bioplastics.</a:t>
            </a:r>
            <a:br>
              <a:rPr lang="en-US" dirty="0">
                <a:latin typeface="Bahnschrift Condensed" panose="020B0502040204020203" pitchFamily="34" charset="0"/>
              </a:rPr>
            </a:br>
            <a:br>
              <a:rPr lang="en-US" dirty="0">
                <a:latin typeface="Bahnschrift Condensed" panose="020B0502040204020203" pitchFamily="34" charset="0"/>
              </a:rPr>
            </a:br>
            <a:r>
              <a:rPr lang="en-US" dirty="0">
                <a:latin typeface="Bahnschrift Condensed" panose="020B0502040204020203" pitchFamily="34" charset="0"/>
              </a:rPr>
              <a:t>Om </a:t>
            </a:r>
            <a:r>
              <a:rPr lang="en-US" dirty="0" err="1">
                <a:latin typeface="Bahnschrift Condensed" panose="020B0502040204020203" pitchFamily="34" charset="0"/>
              </a:rPr>
              <a:t>deze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producten</a:t>
            </a:r>
            <a:r>
              <a:rPr lang="en-US" dirty="0">
                <a:latin typeface="Bahnschrift Condensed" panose="020B0502040204020203" pitchFamily="34" charset="0"/>
              </a:rPr>
              <a:t> zo </a:t>
            </a:r>
            <a:r>
              <a:rPr lang="en-US" dirty="0" err="1">
                <a:latin typeface="Bahnschrift Condensed" panose="020B0502040204020203" pitchFamily="34" charset="0"/>
              </a:rPr>
              <a:t>wijd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mogelijk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te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vesprijden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zullen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goedkoop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simple </a:t>
            </a:r>
            <a:r>
              <a:rPr lang="en-US" dirty="0" err="1">
                <a:latin typeface="Bahnschrift Condensed" panose="020B0502040204020203" pitchFamily="34" charset="0"/>
              </a:rPr>
              <a:t>te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fabriceren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zijn</a:t>
            </a:r>
            <a:r>
              <a:rPr lang="en-US" dirty="0">
                <a:latin typeface="Bahnschrift Condensed" panose="020B0502040204020203" pitchFamily="34" charset="0"/>
              </a:rPr>
              <a:t>, </a:t>
            </a:r>
            <a:r>
              <a:rPr lang="en-US" dirty="0" err="1">
                <a:latin typeface="Bahnschrift Condensed" panose="020B0502040204020203" pitchFamily="34" charset="0"/>
              </a:rPr>
              <a:t>hierdoor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blijven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betaalbaar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voor</a:t>
            </a:r>
            <a:r>
              <a:rPr lang="en-US" dirty="0">
                <a:latin typeface="Bahnschrift Condensed" panose="020B0502040204020203" pitchFamily="34" charset="0"/>
              </a:rPr>
              <a:t> het </a:t>
            </a:r>
            <a:r>
              <a:rPr lang="en-US" dirty="0" err="1">
                <a:latin typeface="Bahnschrift Condensed" panose="020B0502040204020203" pitchFamily="34" charset="0"/>
              </a:rPr>
              <a:t>grootste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gedeelde</a:t>
            </a:r>
            <a:r>
              <a:rPr lang="en-US" dirty="0">
                <a:latin typeface="Bahnschrift Condensed" panose="020B0502040204020203" pitchFamily="34" charset="0"/>
              </a:rPr>
              <a:t> van de </a:t>
            </a:r>
            <a:r>
              <a:rPr lang="en-US" dirty="0" err="1">
                <a:latin typeface="Bahnschrift Condensed" panose="020B0502040204020203" pitchFamily="34" charset="0"/>
              </a:rPr>
              <a:t>doelgroep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endParaRPr lang="en-NL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6D827-1DE8-4036-8D29-F99D7280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Ons</a:t>
            </a:r>
            <a:r>
              <a:rPr lang="en-US" dirty="0">
                <a:latin typeface="Bahnschrift Condensed" panose="020B0502040204020203" pitchFamily="34" charset="0"/>
              </a:rPr>
              <a:t> merk </a:t>
            </a:r>
            <a:r>
              <a:rPr lang="en-US" dirty="0" err="1">
                <a:latin typeface="Bahnschrift Condensed" panose="020B0502040204020203" pitchFamily="34" charset="0"/>
              </a:rPr>
              <a:t>staat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voor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A66C0F-91C4-457F-923D-469F6BB7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Strak			- Een eenvoudig ontwerp zonder onnodige frutsels.</a:t>
            </a:r>
          </a:p>
          <a:p>
            <a:r>
              <a:rPr lang="nl-NL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Simpel		- Geen toeters en bellen, alleen het noodzakelijke.</a:t>
            </a:r>
          </a:p>
          <a:p>
            <a:r>
              <a:rPr lang="nl-NL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Herbruikbaar		- Recyclebare producten.</a:t>
            </a:r>
          </a:p>
          <a:p>
            <a:r>
              <a:rPr lang="nl-NL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Robuust 		- Gaat niet zomaar stuk.</a:t>
            </a:r>
            <a:endParaRPr lang="en-NL" dirty="0">
              <a:latin typeface="Bahnschrift Condensed" panose="020B0502040204020203" pitchFamily="34" charset="0"/>
            </a:endParaRPr>
          </a:p>
          <a:p>
            <a:endParaRPr lang="en-NL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7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F1258-B01F-4046-A3DA-86095C66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Merknaam</a:t>
            </a:r>
            <a:r>
              <a:rPr lang="en-US" dirty="0">
                <a:latin typeface="Bahnschrift Condensed" panose="020B0502040204020203" pitchFamily="34" charset="0"/>
              </a:rPr>
              <a:t> - 	TreePhone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1A2F368-00FF-4A50-85D9-78562668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De </a:t>
            </a:r>
            <a:r>
              <a:rPr lang="en-US" dirty="0" err="1">
                <a:latin typeface="Bahnschrift Condensed" panose="020B0502040204020203" pitchFamily="34" charset="0"/>
              </a:rPr>
              <a:t>merknaam</a:t>
            </a:r>
            <a:r>
              <a:rPr lang="en-US" dirty="0">
                <a:latin typeface="Bahnschrift Condensed" panose="020B0502040204020203" pitchFamily="34" charset="0"/>
              </a:rPr>
              <a:t> TreePhone is tot stand </a:t>
            </a:r>
            <a:r>
              <a:rPr lang="en-US" dirty="0" err="1">
                <a:latin typeface="Bahnschrift Condensed" panose="020B0502040204020203" pitchFamily="34" charset="0"/>
              </a:rPr>
              <a:t>gekomen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tijdens</a:t>
            </a:r>
            <a:r>
              <a:rPr lang="en-US" dirty="0">
                <a:latin typeface="Bahnschrift Condensed" panose="020B0502040204020203" pitchFamily="34" charset="0"/>
              </a:rPr>
              <a:t> het </a:t>
            </a:r>
            <a:r>
              <a:rPr lang="en-US" dirty="0" err="1">
                <a:latin typeface="Bahnschrift Condensed" panose="020B0502040204020203" pitchFamily="34" charset="0"/>
              </a:rPr>
              <a:t>schetsen</a:t>
            </a:r>
            <a:r>
              <a:rPr lang="en-US" dirty="0">
                <a:latin typeface="Bahnschrift Condensed" panose="020B0502040204020203" pitchFamily="34" charset="0"/>
              </a:rPr>
              <a:t> van logos. </a:t>
            </a:r>
            <a:r>
              <a:rPr lang="en-US" dirty="0" err="1">
                <a:latin typeface="Bahnschrift Condensed" panose="020B0502040204020203" pitchFamily="34" charset="0"/>
              </a:rPr>
              <a:t>Eerst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zijn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schetsen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gemaakt</a:t>
            </a:r>
            <a:r>
              <a:rPr lang="en-US" dirty="0">
                <a:latin typeface="Bahnschrift Condensed" panose="020B0502040204020203" pitchFamily="34" charset="0"/>
              </a:rPr>
              <a:t> van AW, </a:t>
            </a:r>
            <a:r>
              <a:rPr lang="en-US" dirty="0" err="1">
                <a:latin typeface="Bahnschrift Condensed" panose="020B0502040204020203" pitchFamily="34" charset="0"/>
              </a:rPr>
              <a:t>Awellner</a:t>
            </a:r>
            <a:r>
              <a:rPr lang="en-US" dirty="0">
                <a:latin typeface="Bahnschrift Condensed" panose="020B0502040204020203" pitchFamily="34" charset="0"/>
              </a:rPr>
              <a:t>. </a:t>
            </a:r>
            <a:r>
              <a:rPr lang="en-US" dirty="0" err="1">
                <a:latin typeface="Bahnschrift Condensed" panose="020B0502040204020203" pitchFamily="34" charset="0"/>
              </a:rPr>
              <a:t>Uiteindelijk</a:t>
            </a:r>
            <a:r>
              <a:rPr lang="en-US" dirty="0">
                <a:latin typeface="Bahnschrift Condensed" panose="020B0502040204020203" pitchFamily="34" charset="0"/>
              </a:rPr>
              <a:t> is </a:t>
            </a:r>
            <a:r>
              <a:rPr lang="en-US" dirty="0" err="1">
                <a:latin typeface="Bahnschrift Condensed" panose="020B0502040204020203" pitchFamily="34" charset="0"/>
              </a:rPr>
              <a:t>er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een</a:t>
            </a:r>
            <a:r>
              <a:rPr lang="en-US" dirty="0">
                <a:latin typeface="Bahnschrift Condensed" panose="020B0502040204020203" pitchFamily="34" charset="0"/>
              </a:rPr>
              <a:t> boom </a:t>
            </a:r>
            <a:r>
              <a:rPr lang="en-US" dirty="0" err="1">
                <a:latin typeface="Bahnschrift Condensed" panose="020B0502040204020203" pitchFamily="34" charset="0"/>
              </a:rPr>
              <a:t>geschetst</a:t>
            </a:r>
            <a:r>
              <a:rPr lang="en-US" dirty="0">
                <a:latin typeface="Bahnschrift Condensed" panose="020B0502040204020203" pitchFamily="34" charset="0"/>
              </a:rPr>
              <a:t> met </a:t>
            </a:r>
            <a:r>
              <a:rPr lang="en-US" dirty="0" err="1">
                <a:latin typeface="Bahnschrift Condensed" panose="020B0502040204020203" pitchFamily="34" charset="0"/>
              </a:rPr>
              <a:t>een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koptelefoon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erop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br>
              <a:rPr lang="en-US" dirty="0">
                <a:latin typeface="Bahnschrift Condensed" panose="020B0502040204020203" pitchFamily="34" charset="0"/>
              </a:rPr>
            </a:b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Tree </a:t>
            </a:r>
            <a:r>
              <a:rPr lang="en-US" dirty="0" err="1">
                <a:latin typeface="Bahnschrift Condensed" panose="020B0502040204020203" pitchFamily="34" charset="0"/>
              </a:rPr>
              <a:t>komt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dus</a:t>
            </a:r>
            <a:r>
              <a:rPr lang="en-US" dirty="0">
                <a:latin typeface="Bahnschrift Condensed" panose="020B0502040204020203" pitchFamily="34" charset="0"/>
              </a:rPr>
              <a:t> van de Boom</a:t>
            </a:r>
            <a:br>
              <a:rPr lang="en-US" dirty="0">
                <a:latin typeface="Bahnschrift Condensed" panose="020B0502040204020203" pitchFamily="34" charset="0"/>
              </a:rPr>
            </a:b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Phone </a:t>
            </a:r>
            <a:r>
              <a:rPr lang="en-US" dirty="0" err="1">
                <a:latin typeface="Bahnschrift Condensed" panose="020B0502040204020203" pitchFamily="34" charset="0"/>
              </a:rPr>
              <a:t>komt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dus</a:t>
            </a:r>
            <a:r>
              <a:rPr lang="en-US" dirty="0">
                <a:latin typeface="Bahnschrift Condensed" panose="020B0502040204020203" pitchFamily="34" charset="0"/>
              </a:rPr>
              <a:t> van Headphones</a:t>
            </a:r>
            <a:endParaRPr lang="en-NL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4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8A575-C88F-4C69-925A-5C58B026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Beeldmerk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371766D-C603-4C54-968C-D739F25D6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4284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ahnschrift Condensed" panose="020B0502040204020203" pitchFamily="34" charset="0"/>
              </a:rPr>
              <a:t>Het logo van TreePhone is </a:t>
            </a:r>
            <a:r>
              <a:rPr lang="en-US" dirty="0" err="1">
                <a:latin typeface="Bahnschrift Condensed" panose="020B0502040204020203" pitchFamily="34" charset="0"/>
              </a:rPr>
              <a:t>een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dennenboom</a:t>
            </a:r>
            <a:r>
              <a:rPr lang="en-US" dirty="0">
                <a:latin typeface="Bahnschrift Condensed" panose="020B0502040204020203" pitchFamily="34" charset="0"/>
              </a:rPr>
              <a:t> met </a:t>
            </a:r>
            <a:r>
              <a:rPr lang="en-US" dirty="0" err="1">
                <a:latin typeface="Bahnschrift Condensed" panose="020B0502040204020203" pitchFamily="34" charset="0"/>
              </a:rPr>
              <a:t>een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koptelefoon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erop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br>
              <a:rPr lang="en-US" dirty="0">
                <a:latin typeface="Bahnschrift Condensed" panose="020B0502040204020203" pitchFamily="34" charset="0"/>
              </a:rPr>
            </a:br>
            <a:br>
              <a:rPr lang="en-US" dirty="0">
                <a:latin typeface="Bahnschrift Condensed" panose="020B0502040204020203" pitchFamily="34" charset="0"/>
              </a:rPr>
            </a:br>
            <a:r>
              <a:rPr lang="en-US" dirty="0">
                <a:latin typeface="Bahnschrift Condensed" panose="020B0502040204020203" pitchFamily="34" charset="0"/>
              </a:rPr>
              <a:t>De boom </a:t>
            </a:r>
            <a:r>
              <a:rPr lang="en-US" dirty="0" err="1">
                <a:latin typeface="Bahnschrift Condensed" panose="020B0502040204020203" pitchFamily="34" charset="0"/>
              </a:rPr>
              <a:t>staat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voor</a:t>
            </a:r>
            <a:r>
              <a:rPr lang="en-US" dirty="0">
                <a:latin typeface="Bahnschrift Condensed" panose="020B0502040204020203" pitchFamily="34" charset="0"/>
              </a:rPr>
              <a:t> de </a:t>
            </a:r>
            <a:r>
              <a:rPr lang="en-US" dirty="0" err="1">
                <a:latin typeface="Bahnschrift Condensed" panose="020B0502040204020203" pitchFamily="34" charset="0"/>
              </a:rPr>
              <a:t>biologische</a:t>
            </a:r>
            <a:r>
              <a:rPr lang="en-US" dirty="0">
                <a:latin typeface="Bahnschrift Condensed" panose="020B0502040204020203" pitchFamily="34" charset="0"/>
              </a:rPr>
              <a:t> materialmen</a:t>
            </a:r>
            <a:br>
              <a:rPr lang="en-US" dirty="0">
                <a:latin typeface="Bahnschrift Condensed" panose="020B0502040204020203" pitchFamily="34" charset="0"/>
              </a:rPr>
            </a:br>
            <a:br>
              <a:rPr lang="en-US" dirty="0">
                <a:latin typeface="Bahnschrift Condensed" panose="020B0502040204020203" pitchFamily="34" charset="0"/>
              </a:rPr>
            </a:br>
            <a:r>
              <a:rPr lang="en-US" dirty="0">
                <a:latin typeface="Bahnschrift Condensed" panose="020B0502040204020203" pitchFamily="34" charset="0"/>
              </a:rPr>
              <a:t>Het logo is </a:t>
            </a:r>
            <a:r>
              <a:rPr lang="en-US" dirty="0" err="1">
                <a:latin typeface="Bahnschrift Condensed" panose="020B0502040204020203" pitchFamily="34" charset="0"/>
              </a:rPr>
              <a:t>strak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eenvoudig</a:t>
            </a:r>
            <a:r>
              <a:rPr lang="en-US" dirty="0">
                <a:latin typeface="Bahnschrift Condensed" panose="020B0502040204020203" pitchFamily="34" charset="0"/>
              </a:rPr>
              <a:t>. Net </a:t>
            </a:r>
            <a:r>
              <a:rPr lang="en-US" dirty="0" err="1">
                <a:latin typeface="Bahnschrift Condensed" panose="020B0502040204020203" pitchFamily="34" charset="0"/>
              </a:rPr>
              <a:t>als</a:t>
            </a:r>
            <a:r>
              <a:rPr lang="en-US" dirty="0">
                <a:latin typeface="Bahnschrift Condensed" panose="020B0502040204020203" pitchFamily="34" charset="0"/>
              </a:rPr>
              <a:t> het product.</a:t>
            </a:r>
            <a:br>
              <a:rPr lang="en-US" dirty="0">
                <a:latin typeface="Bahnschrift Condensed" panose="020B0502040204020203" pitchFamily="34" charset="0"/>
              </a:rPr>
            </a:br>
            <a:endParaRPr lang="en-NL" dirty="0">
              <a:latin typeface="Bahnschrift Condensed" panose="020B0502040204020203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9EE46A7-767E-4C8D-8893-BA0D66146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890587"/>
            <a:ext cx="5257800" cy="52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7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3530E-10F8-4885-ABD4-C484FBC4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Gebruik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beeldmerk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81DDA6-169C-4CD7-A661-56A1A9C69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Het logo </a:t>
            </a:r>
            <a:r>
              <a:rPr lang="en-US" dirty="0" err="1">
                <a:latin typeface="Bahnschrift Condensed" panose="020B0502040204020203" pitchFamily="34" charset="0"/>
              </a:rPr>
              <a:t>zal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niet</a:t>
            </a:r>
            <a:r>
              <a:rPr lang="en-US" dirty="0">
                <a:latin typeface="Bahnschrift Condensed" panose="020B0502040204020203" pitchFamily="34" charset="0"/>
              </a:rPr>
              <a:t> of </a:t>
            </a:r>
            <a:r>
              <a:rPr lang="en-US" dirty="0" err="1">
                <a:latin typeface="Bahnschrift Condensed" panose="020B0502040204020203" pitchFamily="34" charset="0"/>
              </a:rPr>
              <a:t>nauwlijks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zichtbaar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zijn</a:t>
            </a:r>
            <a:r>
              <a:rPr lang="en-US" dirty="0">
                <a:latin typeface="Bahnschrift Condensed" panose="020B0502040204020203" pitchFamily="34" charset="0"/>
              </a:rPr>
              <a:t> op het product maar </a:t>
            </a:r>
            <a:r>
              <a:rPr lang="en-US" dirty="0" err="1">
                <a:latin typeface="Bahnschrift Condensed" panose="020B0502040204020203" pitchFamily="34" charset="0"/>
              </a:rPr>
              <a:t>wel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groot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afgebeeld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worden</a:t>
            </a:r>
            <a:r>
              <a:rPr lang="en-US" dirty="0">
                <a:latin typeface="Bahnschrift Condensed" panose="020B0502040204020203" pitchFamily="34" charset="0"/>
              </a:rPr>
              <a:t> op de </a:t>
            </a:r>
            <a:r>
              <a:rPr lang="en-US" dirty="0" err="1">
                <a:latin typeface="Bahnschrift Condensed" panose="020B0502040204020203" pitchFamily="34" charset="0"/>
              </a:rPr>
              <a:t>verpakking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br>
              <a:rPr lang="en-US" dirty="0">
                <a:latin typeface="Bahnschrift Condensed" panose="020B0502040204020203" pitchFamily="34" charset="0"/>
              </a:rPr>
            </a:b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Het product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verpakking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zullen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minimalistisch</a:t>
            </a:r>
            <a:r>
              <a:rPr lang="en-US" dirty="0">
                <a:latin typeface="Bahnschrift Condensed" panose="020B0502040204020203" pitchFamily="34" charset="0"/>
              </a:rPr>
              <a:t> design </a:t>
            </a:r>
            <a:r>
              <a:rPr lang="en-US" dirty="0" err="1">
                <a:latin typeface="Bahnschrift Condensed" panose="020B0502040204020203" pitchFamily="34" charset="0"/>
              </a:rPr>
              <a:t>aanhouden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br>
              <a:rPr lang="en-US" dirty="0">
                <a:latin typeface="Bahnschrift Condensed" panose="020B0502040204020203" pitchFamily="34" charset="0"/>
              </a:rPr>
            </a:b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De </a:t>
            </a:r>
            <a:r>
              <a:rPr lang="en-US" dirty="0" err="1">
                <a:latin typeface="Bahnschrift Condensed" panose="020B0502040204020203" pitchFamily="34" charset="0"/>
              </a:rPr>
              <a:t>biologische</a:t>
            </a:r>
            <a:r>
              <a:rPr lang="en-US" dirty="0">
                <a:latin typeface="Bahnschrift Condensed" panose="020B0502040204020203" pitchFamily="34" charset="0"/>
              </a:rPr>
              <a:t> materialmen </a:t>
            </a:r>
            <a:r>
              <a:rPr lang="en-US" dirty="0" err="1">
                <a:latin typeface="Bahnschrift Condensed" panose="020B0502040204020203" pitchFamily="34" charset="0"/>
              </a:rPr>
              <a:t>zullen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zichtbaar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blijven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endParaRPr lang="en-NL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30B57-F11D-4910-9895-75661163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Bahnschrift Condensed" panose="020B0502040204020203" pitchFamily="34" charset="0"/>
              </a:rPr>
              <a:t>Schrijfstijl</a:t>
            </a:r>
            <a:endParaRPr lang="en-NL" b="1" dirty="0">
              <a:latin typeface="Bahnschrift Condensed" panose="020B05020402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C63B74-1F70-4F21-B44A-A21C6A85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Het </a:t>
            </a:r>
            <a:r>
              <a:rPr lang="en-US" dirty="0" err="1">
                <a:latin typeface="Bahnschrift Condensed" panose="020B0502040204020203" pitchFamily="34" charset="0"/>
              </a:rPr>
              <a:t>gekozen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lettertype</a:t>
            </a:r>
            <a:r>
              <a:rPr lang="en-US" dirty="0">
                <a:latin typeface="Bahnschrift Condensed" panose="020B0502040204020203" pitchFamily="34" charset="0"/>
              </a:rPr>
              <a:t> is </a:t>
            </a:r>
            <a:r>
              <a:rPr lang="en-US" dirty="0" err="1">
                <a:latin typeface="Bahnschrift Condensed" panose="020B0502040204020203" pitchFamily="34" charset="0"/>
              </a:rPr>
              <a:t>Bahnschrift</a:t>
            </a:r>
            <a:r>
              <a:rPr lang="en-US" dirty="0">
                <a:latin typeface="Bahnschrift Condensed" panose="020B0502040204020203" pitchFamily="34" charset="0"/>
              </a:rPr>
              <a:t> Condensed in de </a:t>
            </a:r>
            <a:r>
              <a:rPr lang="en-US" dirty="0" err="1">
                <a:latin typeface="Bahnschrift Condensed" panose="020B0502040204020203" pitchFamily="34" charset="0"/>
              </a:rPr>
              <a:t>kleur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zwart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</a:p>
          <a:p>
            <a:r>
              <a:rPr lang="en-US" dirty="0" err="1">
                <a:latin typeface="Bahnschrift Condensed" panose="020B0502040204020203" pitchFamily="34" charset="0"/>
              </a:rPr>
              <a:t>Titels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worden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vergedrukt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in letter </a:t>
            </a:r>
            <a:r>
              <a:rPr lang="en-US" dirty="0" err="1">
                <a:latin typeface="Bahnschrift Condensed" panose="020B0502040204020203" pitchFamily="34" charset="0"/>
              </a:rPr>
              <a:t>grote</a:t>
            </a:r>
            <a:r>
              <a:rPr lang="en-US" dirty="0">
                <a:latin typeface="Bahnschrift Condensed" panose="020B0502040204020203" pitchFamily="34" charset="0"/>
              </a:rPr>
              <a:t> 44.</a:t>
            </a:r>
          </a:p>
          <a:p>
            <a:r>
              <a:rPr lang="en-US" dirty="0">
                <a:latin typeface="Bahnschrift Condensed" panose="020B0502040204020203" pitchFamily="34" charset="0"/>
              </a:rPr>
              <a:t>Letter </a:t>
            </a:r>
            <a:r>
              <a:rPr lang="en-US" dirty="0" err="1">
                <a:latin typeface="Bahnschrift Condensed" panose="020B0502040204020203" pitchFamily="34" charset="0"/>
              </a:rPr>
              <a:t>grote</a:t>
            </a:r>
            <a:r>
              <a:rPr lang="en-US" dirty="0">
                <a:latin typeface="Bahnschrift Condensed" panose="020B0502040204020203" pitchFamily="34" charset="0"/>
              </a:rPr>
              <a:t> van de </a:t>
            </a:r>
            <a:r>
              <a:rPr lang="en-US" dirty="0" err="1">
                <a:latin typeface="Bahnschrift Condensed" panose="020B0502040204020203" pitchFamily="34" charset="0"/>
              </a:rPr>
              <a:t>tekst</a:t>
            </a:r>
            <a:r>
              <a:rPr lang="en-US" dirty="0">
                <a:latin typeface="Bahnschrift Condensed" panose="020B0502040204020203" pitchFamily="34" charset="0"/>
              </a:rPr>
              <a:t> is 28 </a:t>
            </a:r>
            <a:r>
              <a:rPr lang="en-US" dirty="0" err="1">
                <a:latin typeface="Bahnschrift Condensed" panose="020B0502040204020203" pitchFamily="34" charset="0"/>
              </a:rPr>
              <a:t>voor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presentaties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11 </a:t>
            </a:r>
            <a:r>
              <a:rPr lang="en-US" dirty="0" err="1">
                <a:latin typeface="Bahnschrift Condensed" panose="020B0502040204020203" pitchFamily="34" charset="0"/>
              </a:rPr>
              <a:t>voor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documentatie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  <a:endParaRPr lang="en-NL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7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661B9-6B42-4DE3-9947-14C599F0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Visuele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communicatie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9CD91B-18BD-4B63-A554-E93B146B2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De </a:t>
            </a:r>
            <a:r>
              <a:rPr lang="en-US" dirty="0" err="1">
                <a:latin typeface="Bahnschrift Condensed" panose="020B0502040204020203" pitchFamily="34" charset="0"/>
              </a:rPr>
              <a:t>visuele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communicatie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moet</a:t>
            </a:r>
            <a:r>
              <a:rPr lang="en-US" dirty="0">
                <a:latin typeface="Bahnschrift Condensed" panose="020B0502040204020203" pitchFamily="34" charset="0"/>
              </a:rPr>
              <a:t> de merk </a:t>
            </a:r>
            <a:r>
              <a:rPr lang="en-US" dirty="0" err="1">
                <a:latin typeface="Bahnschrift Condensed" panose="020B0502040204020203" pitchFamily="34" charset="0"/>
              </a:rPr>
              <a:t>visie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duidelijk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overbrengen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</a:p>
          <a:p>
            <a:r>
              <a:rPr lang="en-US" dirty="0" err="1">
                <a:latin typeface="Bahnschrift Condensed" panose="020B0502040204020203" pitchFamily="34" charset="0"/>
              </a:rPr>
              <a:t>Reclames</a:t>
            </a:r>
            <a:r>
              <a:rPr lang="en-US" dirty="0">
                <a:latin typeface="Bahnschrift Condensed" panose="020B0502040204020203" pitchFamily="34" charset="0"/>
              </a:rPr>
              <a:t> laten </a:t>
            </a:r>
            <a:r>
              <a:rPr lang="en-US" dirty="0" err="1">
                <a:latin typeface="Bahnschrift Condensed" panose="020B0502040204020203" pitchFamily="34" charset="0"/>
              </a:rPr>
              <a:t>veel</a:t>
            </a:r>
            <a:r>
              <a:rPr lang="en-US" dirty="0">
                <a:latin typeface="Bahnschrift Condensed" panose="020B0502040204020203" pitchFamily="34" charset="0"/>
              </a:rPr>
              <a:t> van de </a:t>
            </a:r>
            <a:r>
              <a:rPr lang="en-US" dirty="0" err="1">
                <a:latin typeface="Bahnschrift Condensed" panose="020B0502040204020203" pitchFamily="34" charset="0"/>
              </a:rPr>
              <a:t>natuur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zien</a:t>
            </a:r>
            <a:r>
              <a:rPr lang="en-US" dirty="0">
                <a:latin typeface="Bahnschrift Condensed" panose="020B0502040204020203" pitchFamily="34" charset="0"/>
              </a:rPr>
              <a:t>, </a:t>
            </a:r>
            <a:r>
              <a:rPr lang="en-US" dirty="0" err="1">
                <a:latin typeface="Bahnschrift Condensed" panose="020B0502040204020203" pitchFamily="34" charset="0"/>
              </a:rPr>
              <a:t>vooral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groene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bomen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helder</a:t>
            </a:r>
            <a:r>
              <a:rPr lang="en-US" dirty="0">
                <a:latin typeface="Bahnschrift Condensed" panose="020B0502040204020203" pitchFamily="34" charset="0"/>
              </a:rPr>
              <a:t> water.</a:t>
            </a:r>
          </a:p>
          <a:p>
            <a:r>
              <a:rPr lang="en-US" dirty="0" err="1">
                <a:latin typeface="Bahnschrift Condensed" panose="020B0502040204020203" pitchFamily="34" charset="0"/>
              </a:rPr>
              <a:t>Reclames</a:t>
            </a:r>
            <a:r>
              <a:rPr lang="en-US" dirty="0">
                <a:latin typeface="Bahnschrift Condensed" panose="020B0502040204020203" pitchFamily="34" charset="0"/>
              </a:rPr>
              <a:t> laten het </a:t>
            </a:r>
            <a:r>
              <a:rPr lang="en-US" dirty="0" err="1">
                <a:latin typeface="Bahnschrift Condensed" panose="020B0502040204020203" pitchFamily="34" charset="0"/>
              </a:rPr>
              <a:t>productie</a:t>
            </a:r>
            <a:r>
              <a:rPr lang="en-US" dirty="0">
                <a:latin typeface="Bahnschrift Condensed" panose="020B0502040204020203" pitchFamily="34" charset="0"/>
              </a:rPr>
              <a:t> process </a:t>
            </a:r>
            <a:r>
              <a:rPr lang="en-US" dirty="0" err="1">
                <a:latin typeface="Bahnschrift Condensed" panose="020B0502040204020203" pitchFamily="34" charset="0"/>
              </a:rPr>
              <a:t>zien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zodat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mensen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kunnen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zien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dat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ons</a:t>
            </a:r>
            <a:r>
              <a:rPr lang="en-US" dirty="0">
                <a:latin typeface="Bahnschrift Condensed" panose="020B0502040204020203" pitchFamily="34" charset="0"/>
              </a:rPr>
              <a:t> product milieu </a:t>
            </a:r>
            <a:r>
              <a:rPr lang="en-US" dirty="0" err="1">
                <a:latin typeface="Bahnschrift Condensed" panose="020B0502040204020203" pitchFamily="34" charset="0"/>
              </a:rPr>
              <a:t>vriendelijk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wordt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geproduceerd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</a:p>
          <a:p>
            <a:r>
              <a:rPr lang="en-US" dirty="0">
                <a:latin typeface="Bahnschrift Condensed" panose="020B0502040204020203" pitchFamily="34" charset="0"/>
              </a:rPr>
              <a:t>De </a:t>
            </a:r>
            <a:r>
              <a:rPr lang="en-US" dirty="0" err="1">
                <a:latin typeface="Bahnschrift Condensed" panose="020B0502040204020203" pitchFamily="34" charset="0"/>
              </a:rPr>
              <a:t>verpakking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zal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ook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een</a:t>
            </a:r>
            <a:r>
              <a:rPr lang="en-US" dirty="0">
                <a:latin typeface="Bahnschrift Condensed" panose="020B0502040204020203" pitchFamily="34" charset="0"/>
              </a:rPr>
              <a:t> simple </a:t>
            </a:r>
            <a:r>
              <a:rPr lang="en-US" dirty="0" err="1">
                <a:latin typeface="Bahnschrift Condensed" panose="020B0502040204020203" pitchFamily="34" charset="0"/>
              </a:rPr>
              <a:t>ontwerp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aanhouden</a:t>
            </a:r>
            <a:r>
              <a:rPr lang="en-US" dirty="0">
                <a:latin typeface="Bahnschrift Condensed" panose="020B0502040204020203" pitchFamily="34" charset="0"/>
              </a:rPr>
              <a:t>, </a:t>
            </a:r>
            <a:r>
              <a:rPr lang="en-US" dirty="0" err="1">
                <a:latin typeface="Bahnschrift Condensed" panose="020B0502040204020203" pitchFamily="34" charset="0"/>
              </a:rPr>
              <a:t>dit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zal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communiceren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dat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er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weinig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materiaal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verspilt</a:t>
            </a:r>
            <a:r>
              <a:rPr lang="en-US" dirty="0">
                <a:latin typeface="Bahnschrift Condensed" panose="020B0502040204020203" pitchFamily="34" charset="0"/>
              </a:rPr>
              <a:t> word. </a:t>
            </a:r>
          </a:p>
        </p:txBody>
      </p:sp>
    </p:spTree>
    <p:extLst>
      <p:ext uri="{BB962C8B-B14F-4D97-AF65-F5344CB8AC3E}">
        <p14:creationId xmlns:p14="http://schemas.microsoft.com/office/powerpoint/2010/main" val="77389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C8A7A-E0BC-45F4-B51E-6DE0EA5F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Voorbeeld</a:t>
            </a:r>
            <a:r>
              <a:rPr lang="en-US" dirty="0">
                <a:latin typeface="Bahnschrift Condensed" panose="020B0502040204020203" pitchFamily="34" charset="0"/>
              </a:rPr>
              <a:t> product</a:t>
            </a:r>
            <a:endParaRPr lang="en-NL" dirty="0">
              <a:latin typeface="Bahnschrift Condensed" panose="020B0502040204020203" pitchFamily="34" charset="0"/>
            </a:endParaRPr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03F1DA95-208C-4A94-A28A-D7F652255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" t="-1" b="20540"/>
          <a:stretch/>
        </p:blipFill>
        <p:spPr>
          <a:xfrm flipH="1">
            <a:off x="6030012" y="453420"/>
            <a:ext cx="4905078" cy="6039455"/>
          </a:xfrm>
        </p:spPr>
      </p:pic>
    </p:spTree>
    <p:extLst>
      <p:ext uri="{BB962C8B-B14F-4D97-AF65-F5344CB8AC3E}">
        <p14:creationId xmlns:p14="http://schemas.microsoft.com/office/powerpoint/2010/main" val="288497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76C53435-1A65-48B8-B353-ABF2B21B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588" y="506690"/>
            <a:ext cx="8468412" cy="635130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F58D7BD-F0EF-44CE-80C4-CCA8D197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ahnschrift Condensed" panose="020B0502040204020203" pitchFamily="34" charset="0"/>
              </a:rPr>
              <a:t>Voorbeeld</a:t>
            </a:r>
            <a:r>
              <a:rPr lang="en-US" dirty="0"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latin typeface="Bahnschrift Condensed" panose="020B0502040204020203" pitchFamily="34" charset="0"/>
              </a:rPr>
              <a:t>Verpakking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626779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350</Words>
  <Application>Microsoft Office PowerPoint</Application>
  <PresentationFormat>Breedbeeld</PresentationFormat>
  <Paragraphs>28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Bahnschrift Condensed</vt:lpstr>
      <vt:lpstr>Calibri</vt:lpstr>
      <vt:lpstr>Calibri Light</vt:lpstr>
      <vt:lpstr>Kantoorthema</vt:lpstr>
      <vt:lpstr>Merkvisie</vt:lpstr>
      <vt:lpstr>Ons merk staat voor</vt:lpstr>
      <vt:lpstr>Merknaam -  TreePhone</vt:lpstr>
      <vt:lpstr>Beeldmerk</vt:lpstr>
      <vt:lpstr>Gebruik beeldmerk</vt:lpstr>
      <vt:lpstr>Schrijfstijl</vt:lpstr>
      <vt:lpstr>Visuele communicatie</vt:lpstr>
      <vt:lpstr>Voorbeeld product</vt:lpstr>
      <vt:lpstr>Voorbeeld Verpakking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Wellner, Andy</dc:creator>
  <cp:lastModifiedBy>Wellner, Andy</cp:lastModifiedBy>
  <cp:revision>27</cp:revision>
  <dcterms:created xsi:type="dcterms:W3CDTF">2020-06-18T23:15:59Z</dcterms:created>
  <dcterms:modified xsi:type="dcterms:W3CDTF">2020-06-19T00:40:23Z</dcterms:modified>
</cp:coreProperties>
</file>